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2712" y="915259"/>
            <a:ext cx="5976664" cy="3179965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Poe az első jelentős amerikai költő.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Epikus munkássága kiemelkedő, a manapság „krimi"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-nek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nevezett bűnügyi, illetve nyomozó regényt ő találta fel, írt novellákat és regényt is.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Leginkább a horrorisztikus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történetek vonzották,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legismertebb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művei a közízlésnek akkoriban leginkább megfelelő gótikus irodalom műfajába tartoznak. Leggyakrabban visszatérő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témája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halál, különösen a szeretett nő halála tér vissza sokszor műveiben.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79512" y="260648"/>
            <a:ext cx="87129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Edgar Allan Poe költészete</a:t>
            </a:r>
            <a:endParaRPr lang="hu-H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285995" y="4077072"/>
            <a:ext cx="8640960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A költeményeit Baudelaire fedezi fel, aki nagy elődjének tartja, és ezután költészetére irányul 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kritika figyelme. Baudelaire Poe-fordításai az 1850-es években egész Európában népszerűvé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váltak, így a magyar költőkre is nagy hatást gyakorolt. 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Költészetében kulcsfontosságú a hangzás. Nagyon gyakoriak a csengő rímek és az ismétlés, a hangok, szavak ritmusos ismétlése. Verseit tudatosan szerkeszti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753090"/>
            <a:ext cx="2664296" cy="30407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3501008"/>
            <a:ext cx="8784976" cy="316835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Lee Annácska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Ez a mű Poe egyik utolsó verse. A tiszta rímekre, ismétlésekre és alliterációkra épül ez a vers is. A műben a lírai én egy gyermekkori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szerelemére,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Lee Annára emlékezik. Bár még gyermekek voltak, szerelmük olyan erős volt, hogy az angyalok is megirigyelték, emiatt szelet bocsátottak rá, amiben megfázott és meghalt a lány. A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lírai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én azóta éjszakánként a tengerpartot járja, és felidézi a lány emlékét.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9036496" cy="34563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A harangok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harangok című műben négy különböző harang hangját mutatja be a költő, ezzel négy különböző hangulatot. Az első egy ezüstharang, a költő a harang vidám hangját írja le. A második harang az esküvőn szóló arany harang, mely a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boldogságot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jeleníti meg. A hangulat a harmadik versszaktól változik meg, ahol a vészharang hangja figyelmezteti a tömeget a tűzvészre. Végül egy nehéz vasharang szólal meg az éjszakában misztikus hangulatot keltve. A műben sok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ismétlés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található, az angolban a "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bells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" (harangok) szó ismétlődik gyakran, magyar fordításban a "harang, giling-galang", mely a harang által kibocsájtott hangot utánozza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3573016"/>
            <a:ext cx="6135830" cy="309634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Poe a melankólia hangulatát kívánta mindenki számára elérhetővé tenni, és erre a legmegfelelőbb téma a halál és a szépség ábrázolása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volt. Ez leginkább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hangszimbolikával éri el: A sor közepén is találunk minden esetben rímet, és a sorok vége is rímel.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Rímelése: a sorok 8 általában trocheusból (-U) állnak, a hatodik sor rövidebb, és gyakran visszatér a soha már, mint refrén.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9036496" cy="34563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A holló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Edgar Allan Poe 1845-ben írta a költeményt, alighanem leghíresebb versét.  Poe írt egy híres tanulmányt erről a verséről, illetve magáról a versírásról, a műalkotás filozófiájáról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 Poe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tanulmánya elején kifejti, miért a költeményt tartja az egyik legjobb műfajnak, illetve megállapodik magával a terjedelmet illetően, melyet nagyjából 100 sorra becsül a versírás előtt. Számára az a fontos, hogy egészében lássuk a művet, a hatást úgy kívánja elérni, hogy „egy ülésre” elolvastatja velünk. Tehát a műfaj vers, hordozza annak minden kötelező elemét, jellemzőjét: a verses formát, a rímelést, az erős zeneiséget, ritmust, a formát, a kötött szótagszámot.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334" y="3573015"/>
            <a:ext cx="2900666" cy="325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0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3212976"/>
            <a:ext cx="8928992" cy="3483768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vers alaphangulatát a vihar, a sötétség teszi sejtelmessé. Az éjszaka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látomásszerűvé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teszi a képet, ami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lehetővé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teszi a madár megjelenését. Ezután egy valós epikus történetsor játszódik: a lírai én olvas, eszébe jut halott kedvese, kopogást hall, az ablak kinyitása után berepül egy holló a szobába, s letelepszik Pallasz Athéné szobrára. Faggatni kezdi a hollót: kicsoda, majd arra vonatkozóan intéz hozzá kérdéseket, hogy az e világi létben elfelejtheti-e fájdalmát, s a túlvilágon várja-e a kedvese. A válasz: „soha már”, valójában a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költő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magával folytatott párbeszéde, saját félelmeit, rejtett felismeréseit vetíti rá a holló alakjára. Poe versében a holló hozza meg a hírt: a halál nem egy másik világba való átlépés, hanem a teljes megsemmisülés.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5040560" cy="28803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holló (</a:t>
            </a:r>
            <a:r>
              <a:rPr lang="hu-HU" sz="2200" b="1" dirty="0" err="1" smtClean="0">
                <a:latin typeface="Times New Roman" pitchFamily="18" charset="0"/>
                <a:cs typeface="Times New Roman" pitchFamily="18" charset="0"/>
              </a:rPr>
              <a:t>raven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) és  mondanivalója (</a:t>
            </a:r>
            <a:r>
              <a:rPr lang="hu-HU" sz="2200" b="1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) is hasonló hangzásúak, így a madár szimbólumává válik a kétségbeesésnek, lemondásnak. A holló a mitológiákban is gyakran a halál, a túlvilág hírnöke, intelligens állat, mely az emberi hangot is képes utánozni. Azonban Poe-nál nem a túlvilág, hanem az örök elmúlás hírnökévé válik.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5339"/>
            <a:ext cx="37444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2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591</Words>
  <Application>Microsoft Office PowerPoint</Application>
  <PresentationFormat>Diavetítés a képernyőre (4:3 oldalarány)</PresentationFormat>
  <Paragraphs>14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23</cp:revision>
  <dcterms:created xsi:type="dcterms:W3CDTF">2015-09-15T05:28:25Z</dcterms:created>
  <dcterms:modified xsi:type="dcterms:W3CDTF">2018-05-17T04:01:20Z</dcterms:modified>
</cp:coreProperties>
</file>